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A8F"/>
    <a:srgbClr val="DB1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22DA2-6C84-409B-94FA-410C6325D4D6}" v="62" dt="2023-03-28T10:57:50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89" autoAdjust="0"/>
  </p:normalViewPr>
  <p:slideViewPr>
    <p:cSldViewPr snapToGrid="0">
      <p:cViewPr varScale="1">
        <p:scale>
          <a:sx n="73" d="100"/>
          <a:sy n="73" d="100"/>
        </p:scale>
        <p:origin x="19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410</Words>
  <Application>Microsoft Office PowerPoint</Application>
  <PresentationFormat>Widescreen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Black</vt:lpstr>
      <vt:lpstr>Calibri Light</vt:lpstr>
      <vt:lpstr>Arial</vt:lpstr>
      <vt:lpstr>Open Sans</vt:lpstr>
      <vt:lpstr>Gilroy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Cummings</dc:creator>
  <cp:lastModifiedBy>Ken Pang Banh</cp:lastModifiedBy>
  <cp:revision>8</cp:revision>
  <dcterms:created xsi:type="dcterms:W3CDTF">2021-06-23T14:26:19Z</dcterms:created>
  <dcterms:modified xsi:type="dcterms:W3CDTF">2023-06-05T09:07:24Z</dcterms:modified>
</cp:coreProperties>
</file>